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173431" y="1155606"/>
            <a:ext cx="5325110" cy="81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88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bject 2"/>
          <p:cNvSpPr txBox="1"/>
          <p:nvPr/>
        </p:nvSpPr>
        <p:spPr>
          <a:xfrm>
            <a:off x="11013919" y="736313"/>
            <a:ext cx="201410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b="1" spc="-10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35"/>
              <a:t> </a:t>
            </a:r>
            <a:r>
              <a:rPr spc="-5"/>
              <a:t>Information</a:t>
            </a:r>
          </a:p>
        </p:txBody>
      </p:sp>
      <p:sp>
        <p:nvSpPr>
          <p:cNvPr id="81" name="object 3"/>
          <p:cNvSpPr txBox="1"/>
          <p:nvPr/>
        </p:nvSpPr>
        <p:spPr>
          <a:xfrm>
            <a:off x="11013920" y="3823453"/>
            <a:ext cx="3990341" cy="1421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just">
              <a:spcBef>
                <a:spcPts val="100"/>
              </a:spcBef>
              <a:defRPr b="1" spc="-10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-5"/>
              <a:t>Information</a:t>
            </a:r>
          </a:p>
          <a:p>
            <a:pPr>
              <a:defRPr sz="2000">
                <a:latin typeface="Myriad Pro"/>
                <a:ea typeface="Myriad Pro"/>
                <a:cs typeface="Myriad Pro"/>
                <a:sym typeface="Myriad Pro"/>
              </a:defRPr>
            </a:pPr>
          </a:p>
          <a:p>
            <a:pPr marR="5080" indent="12700">
              <a:lnSpc>
                <a:spcPct val="128200"/>
              </a:lnSpc>
              <a:defRPr spc="25" sz="13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Fs</a:t>
            </a:r>
            <a:r>
              <a:rPr spc="0"/>
              <a:t>i</a:t>
            </a:r>
            <a:r>
              <a:rPr spc="-80"/>
              <a:t> </a:t>
            </a:r>
            <a:r>
              <a:t>id</a:t>
            </a:r>
            <a:r>
              <a:rPr spc="0"/>
              <a:t>o</a:t>
            </a:r>
            <a:r>
              <a:rPr spc="-80"/>
              <a:t> </a:t>
            </a:r>
            <a:r>
              <a:t>olo</a:t>
            </a:r>
            <a:r>
              <a:rPr spc="10"/>
              <a:t>r</a:t>
            </a:r>
            <a:r>
              <a:t>e</a:t>
            </a:r>
            <a:r>
              <a:rPr spc="0"/>
              <a:t>r</a:t>
            </a:r>
            <a:r>
              <a:rPr spc="-80"/>
              <a:t> </a:t>
            </a:r>
            <a:r>
              <a:t>esti</a:t>
            </a:r>
            <a:r>
              <a:rPr spc="0"/>
              <a:t>o</a:t>
            </a:r>
            <a:r>
              <a:rPr spc="-80"/>
              <a:t> </a:t>
            </a:r>
            <a:r>
              <a:rPr spc="10"/>
              <a:t>v</a:t>
            </a:r>
            <a:r>
              <a:t>olo</a:t>
            </a:r>
            <a:r>
              <a:rPr spc="10"/>
              <a:t>r</a:t>
            </a:r>
            <a:r>
              <a:t>es</a:t>
            </a:r>
            <a:r>
              <a:rPr spc="20"/>
              <a:t>t</a:t>
            </a:r>
            <a:r>
              <a:rPr spc="0"/>
              <a:t>,</a:t>
            </a:r>
            <a:r>
              <a:rPr spc="-80"/>
              <a:t> </a:t>
            </a:r>
            <a:r>
              <a:t>e</a:t>
            </a:r>
            <a:r>
              <a:rPr spc="0"/>
              <a:t>t</a:t>
            </a:r>
            <a:r>
              <a:rPr spc="-80"/>
              <a:t> </a:t>
            </a:r>
            <a:r>
              <a:t>enisi</a:t>
            </a:r>
            <a:r>
              <a:rPr spc="0"/>
              <a:t>t</a:t>
            </a:r>
            <a:r>
              <a:rPr spc="-80"/>
              <a:t> </a:t>
            </a:r>
            <a:r>
              <a:t>fuga</a:t>
            </a:r>
            <a:r>
              <a:rPr spc="0"/>
              <a:t>.</a:t>
            </a:r>
            <a:r>
              <a:rPr spc="-80"/>
              <a:t> </a:t>
            </a:r>
            <a:r>
              <a:t>Su</a:t>
            </a:r>
            <a:r>
              <a:rPr spc="0"/>
              <a:t>m</a:t>
            </a:r>
            <a:r>
              <a:rPr spc="-80"/>
              <a:t> </a:t>
            </a:r>
            <a:r>
              <a:t>am</a:t>
            </a:r>
            <a:r>
              <a:rPr spc="0"/>
              <a:t>,</a:t>
            </a:r>
            <a:r>
              <a:rPr spc="-80"/>
              <a:t> </a:t>
            </a:r>
            <a:r>
              <a:rPr spc="15"/>
              <a:t>t</a:t>
            </a:r>
            <a:r>
              <a:t>e</a:t>
            </a:r>
            <a:r>
              <a:rPr spc="0"/>
              <a:t>m</a:t>
            </a:r>
            <a:r>
              <a:rPr spc="-80"/>
              <a:t> </a:t>
            </a:r>
            <a:r>
              <a:t>lit  </a:t>
            </a:r>
            <a:r>
              <a:rPr spc="5"/>
              <a:t>re </a:t>
            </a:r>
            <a:r>
              <a:rPr spc="20"/>
              <a:t>samusci endebit </a:t>
            </a:r>
            <a:r>
              <a:rPr spc="15"/>
              <a:t>est </a:t>
            </a:r>
            <a:r>
              <a:rPr spc="10"/>
              <a:t>ace </a:t>
            </a:r>
            <a:r>
              <a:rPr spc="15"/>
              <a:t>aqui </a:t>
            </a:r>
            <a:r>
              <a:rPr spc="20"/>
              <a:t>temporepudit. </a:t>
            </a:r>
            <a:r>
              <a:rPr spc="15"/>
              <a:t>Saue </a:t>
            </a:r>
            <a:r>
              <a:t>sed </a:t>
            </a:r>
            <a:r>
              <a:rPr spc="-265"/>
              <a:t> </a:t>
            </a:r>
            <a:r>
              <a:rPr spc="10"/>
              <a:t>ma</a:t>
            </a:r>
            <a:r>
              <a:rPr spc="45"/>
              <a:t> </a:t>
            </a:r>
            <a:r>
              <a:rPr spc="10"/>
              <a:t>vera</a:t>
            </a:r>
            <a:r>
              <a:rPr spc="45"/>
              <a:t> </a:t>
            </a:r>
            <a:r>
              <a:rPr spc="20"/>
              <a:t>derorehenis</a:t>
            </a:r>
            <a:r>
              <a:rPr spc="50"/>
              <a:t> </a:t>
            </a:r>
            <a:r>
              <a:rPr spc="15"/>
              <a:t>reius</a:t>
            </a:r>
            <a:r>
              <a:rPr spc="45"/>
              <a:t> </a:t>
            </a:r>
            <a:r>
              <a:rPr spc="20"/>
              <a:t>dolupt</a:t>
            </a:r>
            <a:r>
              <a:rPr spc="45"/>
              <a:t> </a:t>
            </a:r>
            <a:r>
              <a:rPr spc="20"/>
              <a:t>eaque</a:t>
            </a:r>
            <a:r>
              <a:rPr spc="50"/>
              <a:t> </a:t>
            </a:r>
            <a:r>
              <a:rPr spc="15"/>
              <a:t>sed</a:t>
            </a:r>
            <a:r>
              <a:rPr spc="45"/>
              <a:t> </a:t>
            </a:r>
            <a:r>
              <a:t>ma.</a:t>
            </a:r>
          </a:p>
        </p:txBody>
      </p:sp>
      <p:sp>
        <p:nvSpPr>
          <p:cNvPr id="82" name="object 4"/>
          <p:cNvSpPr txBox="1"/>
          <p:nvPr/>
        </p:nvSpPr>
        <p:spPr>
          <a:xfrm>
            <a:off x="11013919" y="5679742"/>
            <a:ext cx="157387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b="1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Sponsors</a:t>
            </a:r>
          </a:p>
        </p:txBody>
      </p:sp>
      <p:sp>
        <p:nvSpPr>
          <p:cNvPr id="83" name="object 10"/>
          <p:cNvSpPr txBox="1"/>
          <p:nvPr/>
        </p:nvSpPr>
        <p:spPr>
          <a:xfrm>
            <a:off x="11013920" y="1347275"/>
            <a:ext cx="3777616" cy="1364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4604">
              <a:spcBef>
                <a:spcPts val="300"/>
              </a:spcBef>
              <a:defRPr b="1" spc="25" sz="19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SEPTEMBER </a:t>
            </a:r>
            <a:r>
              <a:rPr spc="-14"/>
              <a:t>25,</a:t>
            </a:r>
            <a:r>
              <a:t> </a:t>
            </a:r>
            <a:r>
              <a:rPr spc="-70"/>
              <a:t>2021</a:t>
            </a:r>
          </a:p>
          <a:p>
            <a:pPr indent="12700">
              <a:spcBef>
                <a:spcPts val="200"/>
              </a:spcBef>
              <a:defRPr spc="5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20"/>
              <a:t> </a:t>
            </a:r>
            <a:r>
              <a:rPr spc="-20"/>
              <a:t>PM</a:t>
            </a:r>
          </a:p>
          <a:p>
            <a:pPr marR="5080" indent="12700">
              <a:lnSpc>
                <a:spcPct val="119100"/>
              </a:lnSpc>
              <a:spcBef>
                <a:spcPts val="900"/>
              </a:spcBef>
              <a:defRPr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20"/>
              <a:t> </a:t>
            </a:r>
            <a:r>
              <a:rPr spc="-5"/>
              <a:t>Location</a:t>
            </a:r>
            <a:r>
              <a:rPr spc="20"/>
              <a:t> </a:t>
            </a:r>
            <a:r>
              <a:rPr spc="0"/>
              <a:t>Details</a:t>
            </a:r>
            <a:r>
              <a:rPr spc="20"/>
              <a:t> </a:t>
            </a:r>
            <a:r>
              <a:rPr spc="5"/>
              <a:t>Goes</a:t>
            </a:r>
            <a:r>
              <a:rPr spc="20"/>
              <a:t> </a:t>
            </a:r>
            <a:r>
              <a:rPr spc="0"/>
              <a:t>Here</a:t>
            </a:r>
            <a:r>
              <a:rPr spc="25"/>
              <a:t> </a:t>
            </a:r>
            <a:r>
              <a:rPr spc="-5"/>
              <a:t>Lorem</a:t>
            </a:r>
            <a:r>
              <a:rPr spc="20"/>
              <a:t> </a:t>
            </a:r>
            <a:r>
              <a:rPr spc="-5"/>
              <a:t>isoppsum </a:t>
            </a:r>
            <a:r>
              <a:rPr spc="-285"/>
              <a:t> </a:t>
            </a:r>
            <a:r>
              <a:rPr spc="0"/>
              <a:t>lorest,</a:t>
            </a:r>
            <a:r>
              <a:rPr spc="20"/>
              <a:t> </a:t>
            </a:r>
            <a:r>
              <a:rPr spc="0"/>
              <a:t>et</a:t>
            </a:r>
            <a:r>
              <a:rPr spc="25"/>
              <a:t> </a:t>
            </a:r>
            <a:r>
              <a:rPr spc="-5"/>
              <a:t>enisit</a:t>
            </a:r>
            <a:r>
              <a:rPr spc="25"/>
              <a:t> </a:t>
            </a:r>
            <a:r>
              <a:rPr spc="0"/>
              <a:t>fuga.</a:t>
            </a:r>
            <a:r>
              <a:rPr spc="20"/>
              <a:t> </a:t>
            </a:r>
            <a:r>
              <a:rPr spc="-5"/>
              <a:t>Sum</a:t>
            </a:r>
            <a:r>
              <a:rPr spc="25"/>
              <a:t> </a:t>
            </a:r>
            <a:r>
              <a:rPr spc="-5"/>
              <a:t>am,</a:t>
            </a:r>
            <a:r>
              <a:rPr spc="25"/>
              <a:t> </a:t>
            </a:r>
            <a:r>
              <a:rPr spc="-5"/>
              <a:t>tem</a:t>
            </a:r>
            <a:r>
              <a:rPr spc="25"/>
              <a:t> </a:t>
            </a:r>
            <a:r>
              <a:rPr spc="-5"/>
              <a:t>lit</a:t>
            </a:r>
            <a:r>
              <a:rPr spc="20"/>
              <a:t> </a:t>
            </a:r>
            <a:r>
              <a:rPr spc="-5"/>
              <a:t>re</a:t>
            </a:r>
            <a:r>
              <a:rPr spc="25"/>
              <a:t> </a:t>
            </a:r>
            <a:r>
              <a:rPr spc="-5"/>
              <a:t>samusci </a:t>
            </a:r>
            <a:r>
              <a:rPr spc="0"/>
              <a:t> endebit</a:t>
            </a:r>
            <a:r>
              <a:rPr spc="20"/>
              <a:t> </a:t>
            </a:r>
            <a:r>
              <a:rPr spc="0"/>
              <a:t>est</a:t>
            </a:r>
            <a:r>
              <a:rPr spc="25"/>
              <a:t> </a:t>
            </a:r>
            <a:r>
              <a:rPr spc="-5"/>
              <a:t>ace</a:t>
            </a:r>
            <a:r>
              <a:rPr spc="20"/>
              <a:t> </a:t>
            </a:r>
            <a:r>
              <a:rPr spc="-5"/>
              <a:t>aqui</a:t>
            </a:r>
            <a:r>
              <a:rPr spc="20"/>
              <a:t> </a:t>
            </a:r>
            <a:r>
              <a:rPr spc="0"/>
              <a:t>temporepudit.</a:t>
            </a:r>
          </a:p>
        </p:txBody>
      </p:sp>
      <p:sp>
        <p:nvSpPr>
          <p:cNvPr id="84" name="object 11"/>
          <p:cNvSpPr txBox="1"/>
          <p:nvPr/>
        </p:nvSpPr>
        <p:spPr>
          <a:xfrm>
            <a:off x="11013919" y="2996656"/>
            <a:ext cx="1052198" cy="185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b="1" spc="-8" sz="13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rit.edu/event</a:t>
            </a:r>
          </a:p>
        </p:txBody>
      </p:sp>
      <p:grpSp>
        <p:nvGrpSpPr>
          <p:cNvPr id="87" name="object 12"/>
          <p:cNvGrpSpPr/>
          <p:nvPr/>
        </p:nvGrpSpPr>
        <p:grpSpPr>
          <a:xfrm>
            <a:off x="-3" y="215899"/>
            <a:ext cx="15328908" cy="9842504"/>
            <a:chOff x="0" y="0"/>
            <a:chExt cx="15328906" cy="9842503"/>
          </a:xfrm>
        </p:grpSpPr>
        <p:pic>
          <p:nvPicPr>
            <p:cNvPr id="85" name="object 13" descr="object 1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227556"/>
              <a:ext cx="10509964" cy="96149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6" name="object 14"/>
            <p:cNvSpPr/>
            <p:nvPr/>
          </p:nvSpPr>
          <p:spPr>
            <a:xfrm>
              <a:off x="215898" y="0"/>
              <a:ext cx="15113009" cy="9626604"/>
            </a:xfrm>
            <a:prstGeom prst="rect">
              <a:avLst/>
            </a:prstGeom>
            <a:noFill/>
            <a:ln w="431800" cap="flat">
              <a:solidFill>
                <a:srgbClr val="FFFEFD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88" name="Straight Connector 26"/>
          <p:cNvSpPr/>
          <p:nvPr/>
        </p:nvSpPr>
        <p:spPr>
          <a:xfrm>
            <a:off x="11016322" y="1140486"/>
            <a:ext cx="3901593" cy="3"/>
          </a:xfrm>
          <a:prstGeom prst="line">
            <a:avLst/>
          </a:prstGeom>
          <a:ln w="2540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9" name="Straight Connector 28"/>
          <p:cNvSpPr/>
          <p:nvPr/>
        </p:nvSpPr>
        <p:spPr>
          <a:xfrm>
            <a:off x="11020466" y="4215276"/>
            <a:ext cx="3893304" cy="3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" name="Straight Connector 28"/>
          <p:cNvSpPr/>
          <p:nvPr/>
        </p:nvSpPr>
        <p:spPr>
          <a:xfrm>
            <a:off x="11020466" y="6062071"/>
            <a:ext cx="3893304" cy="3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" name="Rectangle 10"/>
          <p:cNvSpPr/>
          <p:nvPr/>
        </p:nvSpPr>
        <p:spPr>
          <a:xfrm>
            <a:off x="11057673" y="6362794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2" name="Rectangle 11"/>
          <p:cNvSpPr/>
          <p:nvPr/>
        </p:nvSpPr>
        <p:spPr>
          <a:xfrm>
            <a:off x="11057673" y="7371474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3" name="Rectangle 12"/>
          <p:cNvSpPr/>
          <p:nvPr/>
        </p:nvSpPr>
        <p:spPr>
          <a:xfrm>
            <a:off x="12418941" y="6361503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4" name="Rectangle 13"/>
          <p:cNvSpPr/>
          <p:nvPr/>
        </p:nvSpPr>
        <p:spPr>
          <a:xfrm>
            <a:off x="12418941" y="7370181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5" name="Rectangle 14"/>
          <p:cNvSpPr/>
          <p:nvPr/>
        </p:nvSpPr>
        <p:spPr>
          <a:xfrm>
            <a:off x="13762130" y="6361503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6" name="Rectangle 15"/>
          <p:cNvSpPr/>
          <p:nvPr/>
        </p:nvSpPr>
        <p:spPr>
          <a:xfrm>
            <a:off x="13762130" y="7370181"/>
            <a:ext cx="1188854" cy="867910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12" name="object 21"/>
          <p:cNvGrpSpPr/>
          <p:nvPr/>
        </p:nvGrpSpPr>
        <p:grpSpPr>
          <a:xfrm>
            <a:off x="11026615" y="9047808"/>
            <a:ext cx="3429010" cy="471677"/>
            <a:chOff x="-2" y="0"/>
            <a:chExt cx="3429008" cy="471676"/>
          </a:xfrm>
        </p:grpSpPr>
        <p:sp>
          <p:nvSpPr>
            <p:cNvPr id="97" name="object 22"/>
            <p:cNvSpPr/>
            <p:nvPr/>
          </p:nvSpPr>
          <p:spPr>
            <a:xfrm>
              <a:off x="1284441" y="-1"/>
              <a:ext cx="25405" cy="434678"/>
            </a:xfrm>
            <a:prstGeom prst="rect">
              <a:avLst/>
            </a:pr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01" name="object 23"/>
            <p:cNvGrpSpPr/>
            <p:nvPr/>
          </p:nvGrpSpPr>
          <p:grpSpPr>
            <a:xfrm>
              <a:off x="-3" y="9"/>
              <a:ext cx="1151127" cy="434672"/>
              <a:chOff x="0" y="-1"/>
              <a:chExt cx="1151125" cy="434670"/>
            </a:xfrm>
          </p:grpSpPr>
          <p:sp>
            <p:nvSpPr>
              <p:cNvPr id="98" name="Shape"/>
              <p:cNvSpPr/>
              <p:nvPr/>
            </p:nvSpPr>
            <p:spPr>
              <a:xfrm>
                <a:off x="-1" y="-2"/>
                <a:ext cx="431248" cy="434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0282"/>
                    </a:moveTo>
                    <a:lnTo>
                      <a:pt x="19715" y="19810"/>
                    </a:lnTo>
                    <a:lnTo>
                      <a:pt x="12294" y="11720"/>
                    </a:lnTo>
                    <a:lnTo>
                      <a:pt x="11960" y="11340"/>
                    </a:lnTo>
                    <a:lnTo>
                      <a:pt x="14243" y="10690"/>
                    </a:lnTo>
                    <a:lnTo>
                      <a:pt x="14849" y="10252"/>
                    </a:lnTo>
                    <a:lnTo>
                      <a:pt x="15965" y="9447"/>
                    </a:lnTo>
                    <a:lnTo>
                      <a:pt x="17052" y="7684"/>
                    </a:lnTo>
                    <a:lnTo>
                      <a:pt x="17431" y="5476"/>
                    </a:lnTo>
                    <a:lnTo>
                      <a:pt x="17279" y="4020"/>
                    </a:lnTo>
                    <a:lnTo>
                      <a:pt x="16825" y="2786"/>
                    </a:lnTo>
                    <a:lnTo>
                      <a:pt x="16070" y="1778"/>
                    </a:lnTo>
                    <a:lnTo>
                      <a:pt x="15693" y="1500"/>
                    </a:lnTo>
                    <a:lnTo>
                      <a:pt x="15017" y="1000"/>
                    </a:lnTo>
                    <a:lnTo>
                      <a:pt x="14014" y="562"/>
                    </a:lnTo>
                    <a:lnTo>
                      <a:pt x="13346" y="387"/>
                    </a:lnTo>
                    <a:lnTo>
                      <a:pt x="13346" y="5926"/>
                    </a:lnTo>
                    <a:lnTo>
                      <a:pt x="13241" y="7293"/>
                    </a:lnTo>
                    <a:lnTo>
                      <a:pt x="12371" y="9159"/>
                    </a:lnTo>
                    <a:lnTo>
                      <a:pt x="10635" y="10026"/>
                    </a:lnTo>
                    <a:lnTo>
                      <a:pt x="8267" y="10246"/>
                    </a:lnTo>
                    <a:lnTo>
                      <a:pt x="6892" y="10252"/>
                    </a:lnTo>
                    <a:lnTo>
                      <a:pt x="6735" y="10252"/>
                    </a:lnTo>
                    <a:lnTo>
                      <a:pt x="6731" y="2307"/>
                    </a:lnTo>
                    <a:lnTo>
                      <a:pt x="6719" y="1671"/>
                    </a:lnTo>
                    <a:lnTo>
                      <a:pt x="6981" y="1551"/>
                    </a:lnTo>
                    <a:lnTo>
                      <a:pt x="7241" y="1510"/>
                    </a:lnTo>
                    <a:lnTo>
                      <a:pt x="7671" y="1500"/>
                    </a:lnTo>
                    <a:lnTo>
                      <a:pt x="8152" y="1508"/>
                    </a:lnTo>
                    <a:lnTo>
                      <a:pt x="8911" y="1534"/>
                    </a:lnTo>
                    <a:lnTo>
                      <a:pt x="9007" y="1534"/>
                    </a:lnTo>
                    <a:lnTo>
                      <a:pt x="10848" y="1828"/>
                    </a:lnTo>
                    <a:lnTo>
                      <a:pt x="12210" y="2683"/>
                    </a:lnTo>
                    <a:lnTo>
                      <a:pt x="13055" y="4062"/>
                    </a:lnTo>
                    <a:lnTo>
                      <a:pt x="13346" y="5926"/>
                    </a:lnTo>
                    <a:lnTo>
                      <a:pt x="13346" y="387"/>
                    </a:lnTo>
                    <a:lnTo>
                      <a:pt x="12823" y="251"/>
                    </a:lnTo>
                    <a:lnTo>
                      <a:pt x="11939" y="132"/>
                    </a:lnTo>
                    <a:lnTo>
                      <a:pt x="11435" y="65"/>
                    </a:lnTo>
                    <a:lnTo>
                      <a:pt x="9842" y="3"/>
                    </a:lnTo>
                    <a:lnTo>
                      <a:pt x="5745" y="132"/>
                    </a:lnTo>
                    <a:lnTo>
                      <a:pt x="0" y="0"/>
                    </a:lnTo>
                    <a:lnTo>
                      <a:pt x="0" y="1342"/>
                    </a:lnTo>
                    <a:lnTo>
                      <a:pt x="268" y="1342"/>
                    </a:lnTo>
                    <a:lnTo>
                      <a:pt x="1046" y="1354"/>
                    </a:lnTo>
                    <a:lnTo>
                      <a:pt x="2756" y="2307"/>
                    </a:lnTo>
                    <a:lnTo>
                      <a:pt x="3002" y="4316"/>
                    </a:lnTo>
                    <a:lnTo>
                      <a:pt x="3036" y="15320"/>
                    </a:lnTo>
                    <a:lnTo>
                      <a:pt x="3030" y="16251"/>
                    </a:lnTo>
                    <a:lnTo>
                      <a:pt x="2918" y="18460"/>
                    </a:lnTo>
                    <a:lnTo>
                      <a:pt x="1729" y="20135"/>
                    </a:lnTo>
                    <a:lnTo>
                      <a:pt x="184" y="20256"/>
                    </a:lnTo>
                    <a:lnTo>
                      <a:pt x="0" y="20256"/>
                    </a:lnTo>
                    <a:lnTo>
                      <a:pt x="0" y="21597"/>
                    </a:lnTo>
                    <a:lnTo>
                      <a:pt x="5028" y="21466"/>
                    </a:lnTo>
                    <a:lnTo>
                      <a:pt x="9773" y="21598"/>
                    </a:lnTo>
                    <a:lnTo>
                      <a:pt x="9773" y="20256"/>
                    </a:lnTo>
                    <a:lnTo>
                      <a:pt x="9504" y="20256"/>
                    </a:lnTo>
                    <a:lnTo>
                      <a:pt x="8736" y="20243"/>
                    </a:lnTo>
                    <a:lnTo>
                      <a:pt x="7016" y="19291"/>
                    </a:lnTo>
                    <a:lnTo>
                      <a:pt x="6770" y="17373"/>
                    </a:lnTo>
                    <a:lnTo>
                      <a:pt x="6735" y="11720"/>
                    </a:lnTo>
                    <a:lnTo>
                      <a:pt x="7456" y="11757"/>
                    </a:lnTo>
                    <a:lnTo>
                      <a:pt x="7916" y="11884"/>
                    </a:lnTo>
                    <a:lnTo>
                      <a:pt x="8268" y="12148"/>
                    </a:lnTo>
                    <a:lnTo>
                      <a:pt x="8661" y="12596"/>
                    </a:lnTo>
                    <a:lnTo>
                      <a:pt x="8906" y="12889"/>
                    </a:lnTo>
                    <a:lnTo>
                      <a:pt x="9057" y="13062"/>
                    </a:lnTo>
                    <a:lnTo>
                      <a:pt x="14571" y="19851"/>
                    </a:lnTo>
                    <a:lnTo>
                      <a:pt x="15998" y="21597"/>
                    </a:lnTo>
                    <a:lnTo>
                      <a:pt x="16496" y="21578"/>
                    </a:lnTo>
                    <a:lnTo>
                      <a:pt x="18108" y="21482"/>
                    </a:lnTo>
                    <a:lnTo>
                      <a:pt x="18508" y="21466"/>
                    </a:lnTo>
                    <a:lnTo>
                      <a:pt x="21600" y="21600"/>
                    </a:lnTo>
                    <a:lnTo>
                      <a:pt x="21600" y="20282"/>
                    </a:lnTo>
                    <a:close/>
                  </a:path>
                </a:pathLst>
              </a:custGeom>
              <a:solidFill>
                <a:srgbClr val="ED712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9" name="Shape"/>
              <p:cNvSpPr/>
              <p:nvPr/>
            </p:nvSpPr>
            <p:spPr>
              <a:xfrm>
                <a:off x="488112" y="0"/>
                <a:ext cx="197707" cy="434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957" y="67"/>
                    </a:lnTo>
                    <a:lnTo>
                      <a:pt x="10562" y="132"/>
                    </a:lnTo>
                    <a:lnTo>
                      <a:pt x="0" y="0"/>
                    </a:lnTo>
                    <a:lnTo>
                      <a:pt x="0" y="1342"/>
                    </a:lnTo>
                    <a:lnTo>
                      <a:pt x="2091" y="1358"/>
                    </a:lnTo>
                    <a:lnTo>
                      <a:pt x="3752" y="1464"/>
                    </a:lnTo>
                    <a:lnTo>
                      <a:pt x="6480" y="3180"/>
                    </a:lnTo>
                    <a:lnTo>
                      <a:pt x="6756" y="5550"/>
                    </a:lnTo>
                    <a:lnTo>
                      <a:pt x="6756" y="16050"/>
                    </a:lnTo>
                    <a:lnTo>
                      <a:pt x="6480" y="18419"/>
                    </a:lnTo>
                    <a:lnTo>
                      <a:pt x="3752" y="20136"/>
                    </a:lnTo>
                    <a:lnTo>
                      <a:pt x="0" y="20257"/>
                    </a:lnTo>
                    <a:lnTo>
                      <a:pt x="0" y="21600"/>
                    </a:lnTo>
                    <a:lnTo>
                      <a:pt x="11038" y="21467"/>
                    </a:lnTo>
                    <a:lnTo>
                      <a:pt x="21600" y="21600"/>
                    </a:lnTo>
                    <a:lnTo>
                      <a:pt x="21600" y="20257"/>
                    </a:lnTo>
                    <a:lnTo>
                      <a:pt x="16440" y="19848"/>
                    </a:lnTo>
                    <a:lnTo>
                      <a:pt x="14918" y="17251"/>
                    </a:lnTo>
                    <a:lnTo>
                      <a:pt x="14843" y="16050"/>
                    </a:lnTo>
                    <a:lnTo>
                      <a:pt x="14843" y="5550"/>
                    </a:lnTo>
                    <a:lnTo>
                      <a:pt x="15119" y="3180"/>
                    </a:lnTo>
                    <a:lnTo>
                      <a:pt x="17847" y="1464"/>
                    </a:lnTo>
                    <a:lnTo>
                      <a:pt x="21600" y="134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ED712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0" name="Shape"/>
              <p:cNvSpPr/>
              <p:nvPr/>
            </p:nvSpPr>
            <p:spPr>
              <a:xfrm>
                <a:off x="744489" y="74"/>
                <a:ext cx="406636" cy="434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5604"/>
                    </a:lnTo>
                    <a:lnTo>
                      <a:pt x="1424" y="5604"/>
                    </a:lnTo>
                    <a:lnTo>
                      <a:pt x="1430" y="5427"/>
                    </a:lnTo>
                    <a:lnTo>
                      <a:pt x="1791" y="3295"/>
                    </a:lnTo>
                    <a:lnTo>
                      <a:pt x="2709" y="2160"/>
                    </a:lnTo>
                    <a:lnTo>
                      <a:pt x="4233" y="1708"/>
                    </a:lnTo>
                    <a:lnTo>
                      <a:pt x="6755" y="1626"/>
                    </a:lnTo>
                    <a:lnTo>
                      <a:pt x="7366" y="1627"/>
                    </a:lnTo>
                    <a:lnTo>
                      <a:pt x="8842" y="2134"/>
                    </a:lnTo>
                    <a:lnTo>
                      <a:pt x="8842" y="17041"/>
                    </a:lnTo>
                    <a:lnTo>
                      <a:pt x="8267" y="19421"/>
                    </a:lnTo>
                    <a:lnTo>
                      <a:pt x="5226" y="20257"/>
                    </a:lnTo>
                    <a:lnTo>
                      <a:pt x="5038" y="20265"/>
                    </a:lnTo>
                    <a:lnTo>
                      <a:pt x="5038" y="21600"/>
                    </a:lnTo>
                    <a:lnTo>
                      <a:pt x="10679" y="21468"/>
                    </a:lnTo>
                    <a:lnTo>
                      <a:pt x="16567" y="21600"/>
                    </a:lnTo>
                    <a:lnTo>
                      <a:pt x="16567" y="20265"/>
                    </a:lnTo>
                    <a:lnTo>
                      <a:pt x="14427" y="20009"/>
                    </a:lnTo>
                    <a:lnTo>
                      <a:pt x="12865" y="18448"/>
                    </a:lnTo>
                    <a:lnTo>
                      <a:pt x="12762" y="17041"/>
                    </a:lnTo>
                    <a:lnTo>
                      <a:pt x="12762" y="2159"/>
                    </a:lnTo>
                    <a:lnTo>
                      <a:pt x="14523" y="1619"/>
                    </a:lnTo>
                    <a:lnTo>
                      <a:pt x="15640" y="1627"/>
                    </a:lnTo>
                    <a:lnTo>
                      <a:pt x="17707" y="1812"/>
                    </a:lnTo>
                    <a:lnTo>
                      <a:pt x="19848" y="3607"/>
                    </a:lnTo>
                    <a:lnTo>
                      <a:pt x="20186" y="5604"/>
                    </a:lnTo>
                    <a:lnTo>
                      <a:pt x="21600" y="560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ED712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102" name="object 24" descr="object 2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22793" y="6786"/>
              <a:ext cx="2006214" cy="1785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3" name="object 25" descr="object 2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413996" y="254262"/>
              <a:ext cx="209819" cy="1782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4" name="object 26" descr="object 26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673689" y="254011"/>
              <a:ext cx="503755" cy="1785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1" name="object 27"/>
            <p:cNvGrpSpPr/>
            <p:nvPr/>
          </p:nvGrpSpPr>
          <p:grpSpPr>
            <a:xfrm>
              <a:off x="2197965" y="254013"/>
              <a:ext cx="717967" cy="217664"/>
              <a:chOff x="0" y="-1"/>
              <a:chExt cx="717966" cy="217662"/>
            </a:xfrm>
          </p:grpSpPr>
          <p:sp>
            <p:nvSpPr>
              <p:cNvPr id="105" name="Shape"/>
              <p:cNvSpPr/>
              <p:nvPr/>
            </p:nvSpPr>
            <p:spPr>
              <a:xfrm>
                <a:off x="-1" y="45974"/>
                <a:ext cx="113721" cy="128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7869"/>
                    </a:moveTo>
                    <a:lnTo>
                      <a:pt x="21009" y="4704"/>
                    </a:lnTo>
                    <a:lnTo>
                      <a:pt x="19335" y="2214"/>
                    </a:lnTo>
                    <a:lnTo>
                      <a:pt x="16739" y="585"/>
                    </a:lnTo>
                    <a:lnTo>
                      <a:pt x="13376" y="0"/>
                    </a:lnTo>
                    <a:lnTo>
                      <a:pt x="11133" y="221"/>
                    </a:lnTo>
                    <a:lnTo>
                      <a:pt x="9239" y="877"/>
                    </a:lnTo>
                    <a:lnTo>
                      <a:pt x="7652" y="1956"/>
                    </a:lnTo>
                    <a:lnTo>
                      <a:pt x="6318" y="3444"/>
                    </a:lnTo>
                    <a:lnTo>
                      <a:pt x="6178" y="3444"/>
                    </a:lnTo>
                    <a:lnTo>
                      <a:pt x="6178" y="575"/>
                    </a:lnTo>
                    <a:lnTo>
                      <a:pt x="0" y="575"/>
                    </a:lnTo>
                    <a:lnTo>
                      <a:pt x="0" y="21600"/>
                    </a:lnTo>
                    <a:lnTo>
                      <a:pt x="6318" y="21600"/>
                    </a:lnTo>
                    <a:lnTo>
                      <a:pt x="6318" y="9674"/>
                    </a:lnTo>
                    <a:lnTo>
                      <a:pt x="6682" y="7707"/>
                    </a:lnTo>
                    <a:lnTo>
                      <a:pt x="7688" y="6181"/>
                    </a:lnTo>
                    <a:lnTo>
                      <a:pt x="9217" y="5191"/>
                    </a:lnTo>
                    <a:lnTo>
                      <a:pt x="11147" y="4838"/>
                    </a:lnTo>
                    <a:lnTo>
                      <a:pt x="12911" y="5123"/>
                    </a:lnTo>
                    <a:lnTo>
                      <a:pt x="14209" y="5919"/>
                    </a:lnTo>
                    <a:lnTo>
                      <a:pt x="15010" y="7137"/>
                    </a:lnTo>
                    <a:lnTo>
                      <a:pt x="15282" y="8691"/>
                    </a:lnTo>
                    <a:lnTo>
                      <a:pt x="15282" y="21600"/>
                    </a:lnTo>
                    <a:lnTo>
                      <a:pt x="21600" y="21600"/>
                    </a:lnTo>
                    <a:lnTo>
                      <a:pt x="21600" y="7869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6" name="Shape"/>
              <p:cNvSpPr/>
              <p:nvPr/>
            </p:nvSpPr>
            <p:spPr>
              <a:xfrm>
                <a:off x="128143" y="45986"/>
                <a:ext cx="131081" cy="132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1" y="4104"/>
                    </a:lnTo>
                    <a:lnTo>
                      <a:pt x="18603" y="3113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0" y="13522"/>
                    </a:lnTo>
                    <a:lnTo>
                      <a:pt x="14673" y="15623"/>
                    </a:lnTo>
                    <a:lnTo>
                      <a:pt x="13030" y="16976"/>
                    </a:lnTo>
                    <a:lnTo>
                      <a:pt x="10801" y="17456"/>
                    </a:lnTo>
                    <a:lnTo>
                      <a:pt x="8553" y="16976"/>
                    </a:lnTo>
                    <a:lnTo>
                      <a:pt x="6910" y="15623"/>
                    </a:lnTo>
                    <a:lnTo>
                      <a:pt x="5902" y="13522"/>
                    </a:lnTo>
                    <a:lnTo>
                      <a:pt x="5561" y="10800"/>
                    </a:lnTo>
                    <a:lnTo>
                      <a:pt x="5902" y="8072"/>
                    </a:lnTo>
                    <a:lnTo>
                      <a:pt x="6910" y="5957"/>
                    </a:lnTo>
                    <a:lnTo>
                      <a:pt x="8553" y="4589"/>
                    </a:lnTo>
                    <a:lnTo>
                      <a:pt x="10801" y="4104"/>
                    </a:lnTo>
                    <a:lnTo>
                      <a:pt x="13030" y="4589"/>
                    </a:lnTo>
                    <a:lnTo>
                      <a:pt x="14673" y="5957"/>
                    </a:lnTo>
                    <a:lnTo>
                      <a:pt x="15690" y="8072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801" y="0"/>
                    </a:lnTo>
                    <a:lnTo>
                      <a:pt x="6410" y="830"/>
                    </a:lnTo>
                    <a:lnTo>
                      <a:pt x="2997" y="3113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5"/>
                    </a:lnTo>
                    <a:lnTo>
                      <a:pt x="6410" y="20770"/>
                    </a:lnTo>
                    <a:lnTo>
                      <a:pt x="10801" y="21600"/>
                    </a:lnTo>
                    <a:lnTo>
                      <a:pt x="15190" y="20770"/>
                    </a:lnTo>
                    <a:lnTo>
                      <a:pt x="18603" y="18485"/>
                    </a:lnTo>
                    <a:lnTo>
                      <a:pt x="19267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7" name="Rectangle"/>
              <p:cNvSpPr/>
              <p:nvPr/>
            </p:nvSpPr>
            <p:spPr>
              <a:xfrm>
                <a:off x="275107" y="-2"/>
                <a:ext cx="33266" cy="174863"/>
              </a:xfrm>
              <a:prstGeom prst="rect">
                <a:avLst/>
              </a:pr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8" name="Shape"/>
              <p:cNvSpPr/>
              <p:nvPr/>
            </p:nvSpPr>
            <p:spPr>
              <a:xfrm>
                <a:off x="324256" y="45986"/>
                <a:ext cx="131082" cy="132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1" y="4104"/>
                    </a:lnTo>
                    <a:lnTo>
                      <a:pt x="18603" y="3113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2" y="13522"/>
                    </a:lnTo>
                    <a:lnTo>
                      <a:pt x="14675" y="15623"/>
                    </a:lnTo>
                    <a:lnTo>
                      <a:pt x="13030" y="16976"/>
                    </a:lnTo>
                    <a:lnTo>
                      <a:pt x="10799" y="17456"/>
                    </a:lnTo>
                    <a:lnTo>
                      <a:pt x="8553" y="16976"/>
                    </a:lnTo>
                    <a:lnTo>
                      <a:pt x="6910" y="15623"/>
                    </a:lnTo>
                    <a:lnTo>
                      <a:pt x="5904" y="13522"/>
                    </a:lnTo>
                    <a:lnTo>
                      <a:pt x="5561" y="10800"/>
                    </a:lnTo>
                    <a:lnTo>
                      <a:pt x="5904" y="8072"/>
                    </a:lnTo>
                    <a:lnTo>
                      <a:pt x="6910" y="5957"/>
                    </a:lnTo>
                    <a:lnTo>
                      <a:pt x="8553" y="4589"/>
                    </a:lnTo>
                    <a:lnTo>
                      <a:pt x="10799" y="4104"/>
                    </a:lnTo>
                    <a:lnTo>
                      <a:pt x="13030" y="4589"/>
                    </a:lnTo>
                    <a:lnTo>
                      <a:pt x="14675" y="5957"/>
                    </a:lnTo>
                    <a:lnTo>
                      <a:pt x="15692" y="8072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799" y="0"/>
                    </a:lnTo>
                    <a:lnTo>
                      <a:pt x="6410" y="830"/>
                    </a:lnTo>
                    <a:lnTo>
                      <a:pt x="2997" y="3113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5"/>
                    </a:lnTo>
                    <a:lnTo>
                      <a:pt x="6410" y="20770"/>
                    </a:lnTo>
                    <a:lnTo>
                      <a:pt x="10799" y="21600"/>
                    </a:lnTo>
                    <a:lnTo>
                      <a:pt x="15190" y="20770"/>
                    </a:lnTo>
                    <a:lnTo>
                      <a:pt x="18603" y="18485"/>
                    </a:lnTo>
                    <a:lnTo>
                      <a:pt x="19269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9" name="Shape"/>
              <p:cNvSpPr/>
              <p:nvPr/>
            </p:nvSpPr>
            <p:spPr>
              <a:xfrm>
                <a:off x="464616" y="45987"/>
                <a:ext cx="121546" cy="171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430"/>
                    </a:moveTo>
                    <a:lnTo>
                      <a:pt x="16082" y="430"/>
                    </a:lnTo>
                    <a:lnTo>
                      <a:pt x="16082" y="7630"/>
                    </a:lnTo>
                    <a:lnTo>
                      <a:pt x="15786" y="9284"/>
                    </a:lnTo>
                    <a:lnTo>
                      <a:pt x="14854" y="10646"/>
                    </a:lnTo>
                    <a:lnTo>
                      <a:pt x="13222" y="11568"/>
                    </a:lnTo>
                    <a:lnTo>
                      <a:pt x="10823" y="11908"/>
                    </a:lnTo>
                    <a:lnTo>
                      <a:pt x="8751" y="11621"/>
                    </a:lnTo>
                    <a:lnTo>
                      <a:pt x="7162" y="10788"/>
                    </a:lnTo>
                    <a:lnTo>
                      <a:pt x="6141" y="9454"/>
                    </a:lnTo>
                    <a:lnTo>
                      <a:pt x="5794" y="7723"/>
                    </a:lnTo>
                    <a:lnTo>
                      <a:pt x="5787" y="7630"/>
                    </a:lnTo>
                    <a:lnTo>
                      <a:pt x="6139" y="5871"/>
                    </a:lnTo>
                    <a:lnTo>
                      <a:pt x="7155" y="4514"/>
                    </a:lnTo>
                    <a:lnTo>
                      <a:pt x="8733" y="3653"/>
                    </a:lnTo>
                    <a:lnTo>
                      <a:pt x="10780" y="3353"/>
                    </a:lnTo>
                    <a:lnTo>
                      <a:pt x="13111" y="3696"/>
                    </a:lnTo>
                    <a:lnTo>
                      <a:pt x="14766" y="4626"/>
                    </a:lnTo>
                    <a:lnTo>
                      <a:pt x="15754" y="5989"/>
                    </a:lnTo>
                    <a:lnTo>
                      <a:pt x="16082" y="7630"/>
                    </a:lnTo>
                    <a:lnTo>
                      <a:pt x="16082" y="430"/>
                    </a:lnTo>
                    <a:lnTo>
                      <a:pt x="15908" y="430"/>
                    </a:lnTo>
                    <a:lnTo>
                      <a:pt x="15908" y="2092"/>
                    </a:lnTo>
                    <a:lnTo>
                      <a:pt x="15820" y="2092"/>
                    </a:lnTo>
                    <a:lnTo>
                      <a:pt x="14678" y="1207"/>
                    </a:lnTo>
                    <a:lnTo>
                      <a:pt x="13271" y="550"/>
                    </a:lnTo>
                    <a:lnTo>
                      <a:pt x="11597" y="141"/>
                    </a:lnTo>
                    <a:lnTo>
                      <a:pt x="9649" y="0"/>
                    </a:lnTo>
                    <a:lnTo>
                      <a:pt x="5758" y="545"/>
                    </a:lnTo>
                    <a:lnTo>
                      <a:pt x="2706" y="2097"/>
                    </a:lnTo>
                    <a:lnTo>
                      <a:pt x="713" y="4530"/>
                    </a:lnTo>
                    <a:lnTo>
                      <a:pt x="0" y="7723"/>
                    </a:lnTo>
                    <a:lnTo>
                      <a:pt x="837" y="10913"/>
                    </a:lnTo>
                    <a:lnTo>
                      <a:pt x="3054" y="13279"/>
                    </a:lnTo>
                    <a:lnTo>
                      <a:pt x="6198" y="14754"/>
                    </a:lnTo>
                    <a:lnTo>
                      <a:pt x="9823" y="15261"/>
                    </a:lnTo>
                    <a:lnTo>
                      <a:pt x="11741" y="15120"/>
                    </a:lnTo>
                    <a:lnTo>
                      <a:pt x="13305" y="14730"/>
                    </a:lnTo>
                    <a:lnTo>
                      <a:pt x="14583" y="14145"/>
                    </a:lnTo>
                    <a:lnTo>
                      <a:pt x="15646" y="13415"/>
                    </a:lnTo>
                    <a:lnTo>
                      <a:pt x="15777" y="13415"/>
                    </a:lnTo>
                    <a:lnTo>
                      <a:pt x="15777" y="15138"/>
                    </a:lnTo>
                    <a:lnTo>
                      <a:pt x="15472" y="16562"/>
                    </a:lnTo>
                    <a:lnTo>
                      <a:pt x="14554" y="17591"/>
                    </a:lnTo>
                    <a:lnTo>
                      <a:pt x="13007" y="18219"/>
                    </a:lnTo>
                    <a:lnTo>
                      <a:pt x="10823" y="18430"/>
                    </a:lnTo>
                    <a:lnTo>
                      <a:pt x="9035" y="18294"/>
                    </a:lnTo>
                    <a:lnTo>
                      <a:pt x="7737" y="17921"/>
                    </a:lnTo>
                    <a:lnTo>
                      <a:pt x="6861" y="17365"/>
                    </a:lnTo>
                    <a:lnTo>
                      <a:pt x="6347" y="16677"/>
                    </a:lnTo>
                    <a:lnTo>
                      <a:pt x="479" y="16677"/>
                    </a:lnTo>
                    <a:lnTo>
                      <a:pt x="1510" y="18744"/>
                    </a:lnTo>
                    <a:lnTo>
                      <a:pt x="3641" y="20293"/>
                    </a:lnTo>
                    <a:lnTo>
                      <a:pt x="6798" y="21263"/>
                    </a:lnTo>
                    <a:lnTo>
                      <a:pt x="10908" y="21600"/>
                    </a:lnTo>
                    <a:lnTo>
                      <a:pt x="13296" y="21495"/>
                    </a:lnTo>
                    <a:lnTo>
                      <a:pt x="20061" y="18922"/>
                    </a:lnTo>
                    <a:lnTo>
                      <a:pt x="20440" y="18430"/>
                    </a:lnTo>
                    <a:lnTo>
                      <a:pt x="20894" y="17842"/>
                    </a:lnTo>
                    <a:lnTo>
                      <a:pt x="21417" y="16549"/>
                    </a:lnTo>
                    <a:lnTo>
                      <a:pt x="21586" y="15120"/>
                    </a:lnTo>
                    <a:lnTo>
                      <a:pt x="21600" y="13415"/>
                    </a:lnTo>
                    <a:lnTo>
                      <a:pt x="21600" y="43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0" name="Shape"/>
              <p:cNvSpPr/>
              <p:nvPr/>
            </p:nvSpPr>
            <p:spPr>
              <a:xfrm>
                <a:off x="597397" y="49404"/>
                <a:ext cx="120569" cy="166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598" y="0"/>
                    </a:lnTo>
                    <a:lnTo>
                      <a:pt x="11754" y="8888"/>
                    </a:lnTo>
                    <a:lnTo>
                      <a:pt x="11129" y="10880"/>
                    </a:lnTo>
                    <a:lnTo>
                      <a:pt x="11042" y="10880"/>
                    </a:lnTo>
                    <a:lnTo>
                      <a:pt x="10119" y="8510"/>
                    </a:lnTo>
                    <a:lnTo>
                      <a:pt x="6266" y="0"/>
                    </a:lnTo>
                    <a:lnTo>
                      <a:pt x="0" y="0"/>
                    </a:lnTo>
                    <a:lnTo>
                      <a:pt x="6048" y="11578"/>
                    </a:lnTo>
                    <a:lnTo>
                      <a:pt x="6851" y="13186"/>
                    </a:lnTo>
                    <a:lnTo>
                      <a:pt x="7379" y="14377"/>
                    </a:lnTo>
                    <a:lnTo>
                      <a:pt x="7668" y="15270"/>
                    </a:lnTo>
                    <a:lnTo>
                      <a:pt x="7757" y="15986"/>
                    </a:lnTo>
                    <a:lnTo>
                      <a:pt x="7757" y="17319"/>
                    </a:lnTo>
                    <a:lnTo>
                      <a:pt x="6792" y="18207"/>
                    </a:lnTo>
                    <a:lnTo>
                      <a:pt x="2323" y="18207"/>
                    </a:lnTo>
                    <a:lnTo>
                      <a:pt x="2323" y="21600"/>
                    </a:lnTo>
                    <a:lnTo>
                      <a:pt x="5829" y="21600"/>
                    </a:lnTo>
                    <a:lnTo>
                      <a:pt x="8751" y="21340"/>
                    </a:lnTo>
                    <a:lnTo>
                      <a:pt x="10863" y="20498"/>
                    </a:lnTo>
                    <a:lnTo>
                      <a:pt x="12439" y="18978"/>
                    </a:lnTo>
                    <a:lnTo>
                      <a:pt x="13759" y="1668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113" name="object 5"/>
          <p:cNvSpPr txBox="1"/>
          <p:nvPr/>
        </p:nvSpPr>
        <p:spPr>
          <a:xfrm>
            <a:off x="8032325" y="7329675"/>
            <a:ext cx="1311913" cy="652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98120">
              <a:lnSpc>
                <a:spcPct val="100499"/>
              </a:lnSpc>
              <a:defRPr b="1" spc="8" sz="22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12"/>
              <a:t> </a:t>
            </a:r>
            <a:r>
              <a:rPr spc="4"/>
              <a:t>G</a:t>
            </a:r>
            <a:r>
              <a:rPr spc="12"/>
              <a:t>R</a:t>
            </a:r>
            <a:r>
              <a:rPr spc="4"/>
              <a:t>APHIC</a:t>
            </a:r>
          </a:p>
        </p:txBody>
      </p:sp>
      <p:sp>
        <p:nvSpPr>
          <p:cNvPr id="114" name="object 6"/>
          <p:cNvSpPr/>
          <p:nvPr/>
        </p:nvSpPr>
        <p:spPr>
          <a:xfrm>
            <a:off x="203200" y="215900"/>
            <a:ext cx="15113000" cy="9626600"/>
          </a:xfrm>
          <a:prstGeom prst="rect">
            <a:avLst/>
          </a:prstGeom>
          <a:ln w="431800">
            <a:solidFill>
              <a:srgbClr val="FFFEFD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5" name="object 15"/>
          <p:cNvSpPr txBox="1"/>
          <p:nvPr>
            <p:ph type="title"/>
          </p:nvPr>
        </p:nvSpPr>
        <p:spPr>
          <a:xfrm>
            <a:off x="439650" y="806975"/>
            <a:ext cx="6647482" cy="3554479"/>
          </a:xfrm>
          <a:prstGeom prst="rect">
            <a:avLst/>
          </a:prstGeom>
        </p:spPr>
        <p:txBody>
          <a:bodyPr/>
          <a:lstStyle/>
          <a:p>
            <a:pPr marR="1379830" algn="ctr" defTabSz="708110">
              <a:lnSpc>
                <a:spcPts val="6800"/>
              </a:lnSpc>
              <a:defRPr b="1" sz="8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Headline</a:t>
            </a:r>
          </a:p>
          <a:p>
            <a:pPr indent="1075935" algn="ctr" defTabSz="708110">
              <a:lnSpc>
                <a:spcPts val="6800"/>
              </a:lnSpc>
              <a:defRPr b="1" sz="8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goes</a:t>
            </a:r>
            <a:r>
              <a:rPr spc="-200"/>
              <a:t> here</a:t>
            </a:r>
            <a:br>
              <a:rPr spc="-200"/>
            </a:br>
            <a:r>
              <a:t>lorem</a:t>
            </a:r>
            <a:r>
              <a:rPr spc="-100"/>
              <a:t> </a:t>
            </a:r>
            <a:r>
              <a:t>ipsum </a:t>
            </a:r>
            <a:r>
              <a:rPr spc="-1700"/>
              <a:t> </a:t>
            </a:r>
            <a:br>
              <a:rPr spc="-1700"/>
            </a:br>
            <a:r>
              <a:t>moning.</a:t>
            </a:r>
          </a:p>
        </p:txBody>
      </p:sp>
      <p:grpSp>
        <p:nvGrpSpPr>
          <p:cNvPr id="118" name="object 10"/>
          <p:cNvGrpSpPr/>
          <p:nvPr/>
        </p:nvGrpSpPr>
        <p:grpSpPr>
          <a:xfrm>
            <a:off x="215900" y="215900"/>
            <a:ext cx="15113000" cy="9842505"/>
            <a:chOff x="0" y="0"/>
            <a:chExt cx="15113000" cy="9842504"/>
          </a:xfrm>
        </p:grpSpPr>
        <p:sp>
          <p:nvSpPr>
            <p:cNvPr id="116" name="object 11"/>
            <p:cNvSpPr/>
            <p:nvPr/>
          </p:nvSpPr>
          <p:spPr>
            <a:xfrm>
              <a:off x="3240613" y="5855435"/>
              <a:ext cx="6201640" cy="3987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3887" y="0"/>
                  </a:lnTo>
                  <a:lnTo>
                    <a:pt x="0" y="21600"/>
                  </a:lnTo>
                  <a:lnTo>
                    <a:pt x="15426" y="21600"/>
                  </a:lnTo>
                  <a:lnTo>
                    <a:pt x="21600" y="1199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AB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7" name="object 12"/>
            <p:cNvSpPr/>
            <p:nvPr/>
          </p:nvSpPr>
          <p:spPr>
            <a:xfrm>
              <a:off x="0" y="0"/>
              <a:ext cx="15113000" cy="9626604"/>
            </a:xfrm>
            <a:prstGeom prst="rect">
              <a:avLst/>
            </a:prstGeom>
            <a:noFill/>
            <a:ln w="431800" cap="flat">
              <a:solidFill>
                <a:srgbClr val="FFFEFD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19" name="object 17"/>
          <p:cNvSpPr/>
          <p:nvPr/>
        </p:nvSpPr>
        <p:spPr>
          <a:xfrm>
            <a:off x="7173528" y="6323905"/>
            <a:ext cx="2201671" cy="2201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395" y="7"/>
                </a:lnTo>
                <a:lnTo>
                  <a:pt x="9994" y="30"/>
                </a:lnTo>
                <a:lnTo>
                  <a:pt x="9597" y="66"/>
                </a:lnTo>
                <a:lnTo>
                  <a:pt x="9204" y="117"/>
                </a:lnTo>
                <a:lnTo>
                  <a:pt x="8816" y="182"/>
                </a:lnTo>
                <a:lnTo>
                  <a:pt x="8432" y="260"/>
                </a:lnTo>
                <a:lnTo>
                  <a:pt x="8054" y="352"/>
                </a:lnTo>
                <a:lnTo>
                  <a:pt x="7681" y="457"/>
                </a:lnTo>
                <a:lnTo>
                  <a:pt x="7313" y="575"/>
                </a:lnTo>
                <a:lnTo>
                  <a:pt x="6952" y="706"/>
                </a:lnTo>
                <a:lnTo>
                  <a:pt x="6596" y="849"/>
                </a:lnTo>
                <a:lnTo>
                  <a:pt x="6247" y="1004"/>
                </a:lnTo>
                <a:lnTo>
                  <a:pt x="5904" y="1171"/>
                </a:lnTo>
                <a:lnTo>
                  <a:pt x="5569" y="1349"/>
                </a:lnTo>
                <a:lnTo>
                  <a:pt x="5240" y="1539"/>
                </a:lnTo>
                <a:lnTo>
                  <a:pt x="4919" y="1740"/>
                </a:lnTo>
                <a:lnTo>
                  <a:pt x="4606" y="1952"/>
                </a:lnTo>
                <a:lnTo>
                  <a:pt x="4300" y="2174"/>
                </a:lnTo>
                <a:lnTo>
                  <a:pt x="4003" y="2406"/>
                </a:lnTo>
                <a:lnTo>
                  <a:pt x="3714" y="2649"/>
                </a:lnTo>
                <a:lnTo>
                  <a:pt x="3434" y="2901"/>
                </a:lnTo>
                <a:lnTo>
                  <a:pt x="3163" y="3163"/>
                </a:lnTo>
                <a:lnTo>
                  <a:pt x="2901" y="3434"/>
                </a:lnTo>
                <a:lnTo>
                  <a:pt x="2649" y="3714"/>
                </a:lnTo>
                <a:lnTo>
                  <a:pt x="2406" y="4003"/>
                </a:lnTo>
                <a:lnTo>
                  <a:pt x="2174" y="4300"/>
                </a:lnTo>
                <a:lnTo>
                  <a:pt x="1952" y="4606"/>
                </a:lnTo>
                <a:lnTo>
                  <a:pt x="1740" y="4919"/>
                </a:lnTo>
                <a:lnTo>
                  <a:pt x="1539" y="5240"/>
                </a:lnTo>
                <a:lnTo>
                  <a:pt x="1349" y="5569"/>
                </a:lnTo>
                <a:lnTo>
                  <a:pt x="1171" y="5904"/>
                </a:lnTo>
                <a:lnTo>
                  <a:pt x="1004" y="6247"/>
                </a:lnTo>
                <a:lnTo>
                  <a:pt x="849" y="6596"/>
                </a:lnTo>
                <a:lnTo>
                  <a:pt x="706" y="6952"/>
                </a:lnTo>
                <a:lnTo>
                  <a:pt x="575" y="7313"/>
                </a:lnTo>
                <a:lnTo>
                  <a:pt x="457" y="7681"/>
                </a:lnTo>
                <a:lnTo>
                  <a:pt x="352" y="8054"/>
                </a:lnTo>
                <a:lnTo>
                  <a:pt x="260" y="8432"/>
                </a:lnTo>
                <a:lnTo>
                  <a:pt x="182" y="8816"/>
                </a:lnTo>
                <a:lnTo>
                  <a:pt x="117" y="9204"/>
                </a:lnTo>
                <a:lnTo>
                  <a:pt x="66" y="9597"/>
                </a:lnTo>
                <a:lnTo>
                  <a:pt x="30" y="9994"/>
                </a:lnTo>
                <a:lnTo>
                  <a:pt x="7" y="10395"/>
                </a:lnTo>
                <a:lnTo>
                  <a:pt x="0" y="10800"/>
                </a:lnTo>
                <a:lnTo>
                  <a:pt x="7" y="11205"/>
                </a:lnTo>
                <a:lnTo>
                  <a:pt x="30" y="11606"/>
                </a:lnTo>
                <a:lnTo>
                  <a:pt x="66" y="12003"/>
                </a:lnTo>
                <a:lnTo>
                  <a:pt x="117" y="12396"/>
                </a:lnTo>
                <a:lnTo>
                  <a:pt x="182" y="12784"/>
                </a:lnTo>
                <a:lnTo>
                  <a:pt x="260" y="13168"/>
                </a:lnTo>
                <a:lnTo>
                  <a:pt x="352" y="13546"/>
                </a:lnTo>
                <a:lnTo>
                  <a:pt x="457" y="13919"/>
                </a:lnTo>
                <a:lnTo>
                  <a:pt x="575" y="14287"/>
                </a:lnTo>
                <a:lnTo>
                  <a:pt x="706" y="14648"/>
                </a:lnTo>
                <a:lnTo>
                  <a:pt x="849" y="15004"/>
                </a:lnTo>
                <a:lnTo>
                  <a:pt x="1004" y="15353"/>
                </a:lnTo>
                <a:lnTo>
                  <a:pt x="1171" y="15696"/>
                </a:lnTo>
                <a:lnTo>
                  <a:pt x="1349" y="16031"/>
                </a:lnTo>
                <a:lnTo>
                  <a:pt x="1539" y="16360"/>
                </a:lnTo>
                <a:lnTo>
                  <a:pt x="1740" y="16681"/>
                </a:lnTo>
                <a:lnTo>
                  <a:pt x="1952" y="16994"/>
                </a:lnTo>
                <a:lnTo>
                  <a:pt x="2174" y="17300"/>
                </a:lnTo>
                <a:lnTo>
                  <a:pt x="2406" y="17597"/>
                </a:lnTo>
                <a:lnTo>
                  <a:pt x="2649" y="17886"/>
                </a:lnTo>
                <a:lnTo>
                  <a:pt x="2901" y="18166"/>
                </a:lnTo>
                <a:lnTo>
                  <a:pt x="3163" y="18437"/>
                </a:lnTo>
                <a:lnTo>
                  <a:pt x="3434" y="18699"/>
                </a:lnTo>
                <a:lnTo>
                  <a:pt x="3714" y="18951"/>
                </a:lnTo>
                <a:lnTo>
                  <a:pt x="4003" y="19194"/>
                </a:lnTo>
                <a:lnTo>
                  <a:pt x="4300" y="19426"/>
                </a:lnTo>
                <a:lnTo>
                  <a:pt x="4606" y="19648"/>
                </a:lnTo>
                <a:lnTo>
                  <a:pt x="4919" y="19860"/>
                </a:lnTo>
                <a:lnTo>
                  <a:pt x="5240" y="20061"/>
                </a:lnTo>
                <a:lnTo>
                  <a:pt x="5569" y="20251"/>
                </a:lnTo>
                <a:lnTo>
                  <a:pt x="5904" y="20429"/>
                </a:lnTo>
                <a:lnTo>
                  <a:pt x="6247" y="20596"/>
                </a:lnTo>
                <a:lnTo>
                  <a:pt x="6596" y="20751"/>
                </a:lnTo>
                <a:lnTo>
                  <a:pt x="6952" y="20894"/>
                </a:lnTo>
                <a:lnTo>
                  <a:pt x="7313" y="21025"/>
                </a:lnTo>
                <a:lnTo>
                  <a:pt x="7681" y="21143"/>
                </a:lnTo>
                <a:lnTo>
                  <a:pt x="8054" y="21248"/>
                </a:lnTo>
                <a:lnTo>
                  <a:pt x="8432" y="21340"/>
                </a:lnTo>
                <a:lnTo>
                  <a:pt x="8816" y="21418"/>
                </a:lnTo>
                <a:lnTo>
                  <a:pt x="9204" y="21483"/>
                </a:lnTo>
                <a:lnTo>
                  <a:pt x="9597" y="21534"/>
                </a:lnTo>
                <a:lnTo>
                  <a:pt x="9994" y="21570"/>
                </a:lnTo>
                <a:lnTo>
                  <a:pt x="10395" y="21593"/>
                </a:lnTo>
                <a:lnTo>
                  <a:pt x="10800" y="21600"/>
                </a:lnTo>
                <a:lnTo>
                  <a:pt x="11205" y="21593"/>
                </a:lnTo>
                <a:lnTo>
                  <a:pt x="11606" y="21570"/>
                </a:lnTo>
                <a:lnTo>
                  <a:pt x="12003" y="21534"/>
                </a:lnTo>
                <a:lnTo>
                  <a:pt x="12396" y="21483"/>
                </a:lnTo>
                <a:lnTo>
                  <a:pt x="12784" y="21418"/>
                </a:lnTo>
                <a:lnTo>
                  <a:pt x="13168" y="21340"/>
                </a:lnTo>
                <a:lnTo>
                  <a:pt x="13546" y="21248"/>
                </a:lnTo>
                <a:lnTo>
                  <a:pt x="13919" y="21143"/>
                </a:lnTo>
                <a:lnTo>
                  <a:pt x="14287" y="21025"/>
                </a:lnTo>
                <a:lnTo>
                  <a:pt x="14648" y="20894"/>
                </a:lnTo>
                <a:lnTo>
                  <a:pt x="15004" y="20751"/>
                </a:lnTo>
                <a:lnTo>
                  <a:pt x="15353" y="20596"/>
                </a:lnTo>
                <a:lnTo>
                  <a:pt x="15696" y="20429"/>
                </a:lnTo>
                <a:lnTo>
                  <a:pt x="16031" y="20251"/>
                </a:lnTo>
                <a:lnTo>
                  <a:pt x="16360" y="20061"/>
                </a:lnTo>
                <a:lnTo>
                  <a:pt x="16681" y="19860"/>
                </a:lnTo>
                <a:lnTo>
                  <a:pt x="16994" y="19648"/>
                </a:lnTo>
                <a:lnTo>
                  <a:pt x="17300" y="19426"/>
                </a:lnTo>
                <a:lnTo>
                  <a:pt x="17597" y="19194"/>
                </a:lnTo>
                <a:lnTo>
                  <a:pt x="17886" y="18951"/>
                </a:lnTo>
                <a:lnTo>
                  <a:pt x="18166" y="18699"/>
                </a:lnTo>
                <a:lnTo>
                  <a:pt x="18437" y="18437"/>
                </a:lnTo>
                <a:lnTo>
                  <a:pt x="18699" y="18166"/>
                </a:lnTo>
                <a:lnTo>
                  <a:pt x="18951" y="17886"/>
                </a:lnTo>
                <a:lnTo>
                  <a:pt x="19194" y="17597"/>
                </a:lnTo>
                <a:lnTo>
                  <a:pt x="19426" y="17300"/>
                </a:lnTo>
                <a:lnTo>
                  <a:pt x="19648" y="16994"/>
                </a:lnTo>
                <a:lnTo>
                  <a:pt x="19860" y="16681"/>
                </a:lnTo>
                <a:lnTo>
                  <a:pt x="20061" y="16360"/>
                </a:lnTo>
                <a:lnTo>
                  <a:pt x="20251" y="16031"/>
                </a:lnTo>
                <a:lnTo>
                  <a:pt x="20429" y="15696"/>
                </a:lnTo>
                <a:lnTo>
                  <a:pt x="20596" y="15353"/>
                </a:lnTo>
                <a:lnTo>
                  <a:pt x="20751" y="15004"/>
                </a:lnTo>
                <a:lnTo>
                  <a:pt x="20894" y="14648"/>
                </a:lnTo>
                <a:lnTo>
                  <a:pt x="21025" y="14287"/>
                </a:lnTo>
                <a:lnTo>
                  <a:pt x="21143" y="13919"/>
                </a:lnTo>
                <a:lnTo>
                  <a:pt x="21248" y="13546"/>
                </a:lnTo>
                <a:lnTo>
                  <a:pt x="21340" y="13168"/>
                </a:lnTo>
                <a:lnTo>
                  <a:pt x="21418" y="12784"/>
                </a:lnTo>
                <a:lnTo>
                  <a:pt x="21483" y="12396"/>
                </a:lnTo>
                <a:lnTo>
                  <a:pt x="21534" y="12003"/>
                </a:lnTo>
                <a:lnTo>
                  <a:pt x="21570" y="11606"/>
                </a:lnTo>
                <a:lnTo>
                  <a:pt x="21593" y="11205"/>
                </a:lnTo>
                <a:lnTo>
                  <a:pt x="21600" y="10800"/>
                </a:lnTo>
                <a:lnTo>
                  <a:pt x="21593" y="10395"/>
                </a:lnTo>
                <a:lnTo>
                  <a:pt x="21570" y="9994"/>
                </a:lnTo>
                <a:lnTo>
                  <a:pt x="21534" y="9597"/>
                </a:lnTo>
                <a:lnTo>
                  <a:pt x="21483" y="9204"/>
                </a:lnTo>
                <a:lnTo>
                  <a:pt x="21418" y="8816"/>
                </a:lnTo>
                <a:lnTo>
                  <a:pt x="21340" y="8432"/>
                </a:lnTo>
                <a:lnTo>
                  <a:pt x="21248" y="8054"/>
                </a:lnTo>
                <a:lnTo>
                  <a:pt x="21143" y="7681"/>
                </a:lnTo>
                <a:lnTo>
                  <a:pt x="21025" y="7313"/>
                </a:lnTo>
                <a:lnTo>
                  <a:pt x="20894" y="6952"/>
                </a:lnTo>
                <a:lnTo>
                  <a:pt x="20751" y="6596"/>
                </a:lnTo>
                <a:lnTo>
                  <a:pt x="20596" y="6247"/>
                </a:lnTo>
                <a:lnTo>
                  <a:pt x="20429" y="5904"/>
                </a:lnTo>
                <a:lnTo>
                  <a:pt x="20251" y="5569"/>
                </a:lnTo>
                <a:lnTo>
                  <a:pt x="20061" y="5240"/>
                </a:lnTo>
                <a:lnTo>
                  <a:pt x="19860" y="4919"/>
                </a:lnTo>
                <a:lnTo>
                  <a:pt x="19648" y="4606"/>
                </a:lnTo>
                <a:lnTo>
                  <a:pt x="19426" y="4300"/>
                </a:lnTo>
                <a:lnTo>
                  <a:pt x="19194" y="4003"/>
                </a:lnTo>
                <a:lnTo>
                  <a:pt x="18951" y="3714"/>
                </a:lnTo>
                <a:lnTo>
                  <a:pt x="18699" y="3434"/>
                </a:lnTo>
                <a:lnTo>
                  <a:pt x="18437" y="3163"/>
                </a:lnTo>
                <a:lnTo>
                  <a:pt x="18166" y="2901"/>
                </a:lnTo>
                <a:lnTo>
                  <a:pt x="17886" y="2649"/>
                </a:lnTo>
                <a:lnTo>
                  <a:pt x="17597" y="2406"/>
                </a:lnTo>
                <a:lnTo>
                  <a:pt x="17300" y="2174"/>
                </a:lnTo>
                <a:lnTo>
                  <a:pt x="16994" y="1952"/>
                </a:lnTo>
                <a:lnTo>
                  <a:pt x="16681" y="1740"/>
                </a:lnTo>
                <a:lnTo>
                  <a:pt x="16360" y="1539"/>
                </a:lnTo>
                <a:lnTo>
                  <a:pt x="16031" y="1349"/>
                </a:lnTo>
                <a:lnTo>
                  <a:pt x="15696" y="1171"/>
                </a:lnTo>
                <a:lnTo>
                  <a:pt x="15353" y="1004"/>
                </a:lnTo>
                <a:lnTo>
                  <a:pt x="15004" y="849"/>
                </a:lnTo>
                <a:lnTo>
                  <a:pt x="14648" y="706"/>
                </a:lnTo>
                <a:lnTo>
                  <a:pt x="14287" y="575"/>
                </a:lnTo>
                <a:lnTo>
                  <a:pt x="13919" y="457"/>
                </a:lnTo>
                <a:lnTo>
                  <a:pt x="13546" y="352"/>
                </a:lnTo>
                <a:lnTo>
                  <a:pt x="13168" y="260"/>
                </a:lnTo>
                <a:lnTo>
                  <a:pt x="12784" y="182"/>
                </a:lnTo>
                <a:lnTo>
                  <a:pt x="12396" y="117"/>
                </a:lnTo>
                <a:lnTo>
                  <a:pt x="12003" y="66"/>
                </a:lnTo>
                <a:lnTo>
                  <a:pt x="11606" y="30"/>
                </a:lnTo>
                <a:lnTo>
                  <a:pt x="11205" y="7"/>
                </a:lnTo>
                <a:lnTo>
                  <a:pt x="108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20" name="object 10"/>
          <p:cNvSpPr txBox="1"/>
          <p:nvPr/>
        </p:nvSpPr>
        <p:spPr>
          <a:xfrm>
            <a:off x="7618407" y="7098313"/>
            <a:ext cx="1311913" cy="652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98120">
              <a:lnSpc>
                <a:spcPct val="100499"/>
              </a:lnSpc>
              <a:defRPr b="1" spc="8" sz="22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12"/>
              <a:t> </a:t>
            </a:r>
            <a:r>
              <a:rPr spc="4"/>
              <a:t>G</a:t>
            </a:r>
            <a:r>
              <a:rPr spc="12"/>
              <a:t>R</a:t>
            </a:r>
            <a:r>
              <a:rPr spc="4"/>
              <a:t>APHIC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